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801600" cy="9601200" type="A3"/>
  <p:notesSz cx="12801600" cy="9601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173" y="3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976372"/>
            <a:ext cx="10881360" cy="20162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5376672"/>
            <a:ext cx="8961120" cy="2400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1275" y="284926"/>
            <a:ext cx="5857240" cy="1207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2208276"/>
            <a:ext cx="11521440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8929116"/>
            <a:ext cx="4096512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dgs.un.org/goal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275" y="284926"/>
            <a:ext cx="5857240" cy="1207770"/>
          </a:xfrm>
          <a:prstGeom prst="rect">
            <a:avLst/>
          </a:prstGeom>
          <a:ln w="25399">
            <a:solidFill>
              <a:srgbClr val="7F7F7F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85725" marR="3598545">
              <a:lnSpc>
                <a:spcPct val="100000"/>
              </a:lnSpc>
              <a:spcBef>
                <a:spcPts val="200"/>
              </a:spcBef>
            </a:pPr>
            <a:r>
              <a:rPr dirty="0"/>
              <a:t>PROJECT</a:t>
            </a:r>
            <a:r>
              <a:rPr spc="-135" dirty="0"/>
              <a:t> </a:t>
            </a:r>
            <a:r>
              <a:rPr spc="-10" dirty="0"/>
              <a:t>NAME: </a:t>
            </a:r>
            <a:r>
              <a:rPr dirty="0"/>
              <a:t>TEAM</a:t>
            </a:r>
            <a:r>
              <a:rPr spc="-65" dirty="0"/>
              <a:t> </a:t>
            </a:r>
            <a:r>
              <a:rPr spc="-10" dirty="0"/>
              <a:t>MEMBERS:</a:t>
            </a:r>
          </a:p>
        </p:txBody>
      </p:sp>
      <p:sp>
        <p:nvSpPr>
          <p:cNvPr id="3" name="object 3"/>
          <p:cNvSpPr/>
          <p:nvPr/>
        </p:nvSpPr>
        <p:spPr>
          <a:xfrm>
            <a:off x="373412" y="2414462"/>
            <a:ext cx="11819255" cy="529590"/>
          </a:xfrm>
          <a:custGeom>
            <a:avLst/>
            <a:gdLst/>
            <a:ahLst/>
            <a:cxnLst/>
            <a:rect l="l" t="t" r="r" b="b"/>
            <a:pathLst>
              <a:path w="11819255" h="529589">
                <a:moveTo>
                  <a:pt x="0" y="12"/>
                </a:moveTo>
                <a:lnTo>
                  <a:pt x="5892899" y="12"/>
                </a:lnTo>
                <a:lnTo>
                  <a:pt x="5892899" y="520512"/>
                </a:lnTo>
                <a:lnTo>
                  <a:pt x="0" y="520512"/>
                </a:lnTo>
                <a:lnTo>
                  <a:pt x="0" y="12"/>
                </a:lnTo>
                <a:close/>
              </a:path>
              <a:path w="11819255" h="529589">
                <a:moveTo>
                  <a:pt x="5925762" y="0"/>
                </a:moveTo>
                <a:lnTo>
                  <a:pt x="11818662" y="0"/>
                </a:lnTo>
                <a:lnTo>
                  <a:pt x="11818662" y="529499"/>
                </a:lnTo>
                <a:lnTo>
                  <a:pt x="5925762" y="529499"/>
                </a:lnTo>
                <a:lnTo>
                  <a:pt x="5925762" y="0"/>
                </a:lnTo>
                <a:close/>
              </a:path>
            </a:pathLst>
          </a:custGeom>
          <a:ln w="2539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0724" y="3053850"/>
            <a:ext cx="5895975" cy="3094990"/>
          </a:xfrm>
          <a:custGeom>
            <a:avLst/>
            <a:gdLst/>
            <a:ahLst/>
            <a:cxnLst/>
            <a:rect l="l" t="t" r="r" b="b"/>
            <a:pathLst>
              <a:path w="5895975" h="3094990">
                <a:moveTo>
                  <a:pt x="2699" y="0"/>
                </a:moveTo>
                <a:lnTo>
                  <a:pt x="5895599" y="0"/>
                </a:lnTo>
                <a:lnTo>
                  <a:pt x="5895599" y="2550899"/>
                </a:lnTo>
                <a:lnTo>
                  <a:pt x="2699" y="2550899"/>
                </a:lnTo>
                <a:lnTo>
                  <a:pt x="2699" y="0"/>
                </a:lnTo>
                <a:close/>
              </a:path>
              <a:path w="5895975" h="3094990">
                <a:moveTo>
                  <a:pt x="0" y="2574367"/>
                </a:moveTo>
                <a:lnTo>
                  <a:pt x="3896399" y="2574367"/>
                </a:lnTo>
                <a:lnTo>
                  <a:pt x="3896399" y="3094867"/>
                </a:lnTo>
                <a:lnTo>
                  <a:pt x="0" y="3094867"/>
                </a:lnTo>
                <a:lnTo>
                  <a:pt x="0" y="2574367"/>
                </a:lnTo>
                <a:close/>
              </a:path>
            </a:pathLst>
          </a:custGeom>
          <a:ln w="2539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43749" y="5641425"/>
            <a:ext cx="27393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3.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SMART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OBJECTIVES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00125" y="5623717"/>
            <a:ext cx="3896995" cy="529590"/>
          </a:xfrm>
          <a:custGeom>
            <a:avLst/>
            <a:gdLst/>
            <a:ahLst/>
            <a:cxnLst/>
            <a:rect l="l" t="t" r="r" b="b"/>
            <a:pathLst>
              <a:path w="3896995" h="529589">
                <a:moveTo>
                  <a:pt x="0" y="0"/>
                </a:moveTo>
                <a:lnTo>
                  <a:pt x="3896399" y="0"/>
                </a:lnTo>
                <a:lnTo>
                  <a:pt x="3896399" y="529499"/>
                </a:lnTo>
                <a:lnTo>
                  <a:pt x="0" y="529499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73150" y="5636926"/>
            <a:ext cx="103631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4.</a:t>
            </a:r>
            <a:r>
              <a:rPr sz="2400" spc="-10" dirty="0">
                <a:latin typeface="Calibri"/>
                <a:cs typeface="Calibri"/>
              </a:rPr>
              <a:t> PRICE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33125" y="6259800"/>
            <a:ext cx="3896995" cy="3113405"/>
          </a:xfrm>
          <a:prstGeom prst="rect">
            <a:avLst/>
          </a:prstGeom>
          <a:ln w="25399">
            <a:solidFill>
              <a:srgbClr val="7F7F7F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220"/>
              </a:spcBef>
            </a:pPr>
            <a:r>
              <a:rPr sz="2000" spc="-10" dirty="0">
                <a:solidFill>
                  <a:srgbClr val="595959"/>
                </a:solidFill>
                <a:latin typeface="Calibri"/>
                <a:cs typeface="Calibri"/>
              </a:rPr>
              <a:t>Monetization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229524" y="5628217"/>
            <a:ext cx="3896995" cy="520700"/>
          </a:xfrm>
          <a:custGeom>
            <a:avLst/>
            <a:gdLst/>
            <a:ahLst/>
            <a:cxnLst/>
            <a:rect l="l" t="t" r="r" b="b"/>
            <a:pathLst>
              <a:path w="3896995" h="520700">
                <a:moveTo>
                  <a:pt x="0" y="0"/>
                </a:moveTo>
                <a:lnTo>
                  <a:pt x="3896399" y="0"/>
                </a:lnTo>
                <a:lnTo>
                  <a:pt x="3896399" y="520499"/>
                </a:lnTo>
                <a:lnTo>
                  <a:pt x="0" y="520499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302549" y="5641425"/>
            <a:ext cx="19056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5.</a:t>
            </a:r>
            <a:r>
              <a:rPr sz="2400" spc="-1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PROMOTION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315249" y="6827605"/>
            <a:ext cx="23177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80"/>
              </a:lnSpc>
            </a:pPr>
            <a:r>
              <a:rPr sz="2400" spc="-25" dirty="0">
                <a:latin typeface="Calibri"/>
                <a:cs typeface="Calibri"/>
              </a:rPr>
              <a:t>5.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295524" y="6259924"/>
            <a:ext cx="3896995" cy="3113405"/>
          </a:xfrm>
          <a:custGeom>
            <a:avLst/>
            <a:gdLst/>
            <a:ahLst/>
            <a:cxnLst/>
            <a:rect l="l" t="t" r="r" b="b"/>
            <a:pathLst>
              <a:path w="3896995" h="3113404">
                <a:moveTo>
                  <a:pt x="3896399" y="3112799"/>
                </a:moveTo>
                <a:lnTo>
                  <a:pt x="0" y="3112799"/>
                </a:lnTo>
                <a:lnTo>
                  <a:pt x="0" y="0"/>
                </a:lnTo>
                <a:lnTo>
                  <a:pt x="3896399" y="0"/>
                </a:lnTo>
                <a:lnTo>
                  <a:pt x="3896399" y="3112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295524" y="6259924"/>
            <a:ext cx="3896995" cy="3113405"/>
          </a:xfrm>
          <a:prstGeom prst="rect">
            <a:avLst/>
          </a:prstGeom>
          <a:ln w="25399">
            <a:solidFill>
              <a:srgbClr val="7F7F7F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220"/>
              </a:spcBef>
            </a:pPr>
            <a:r>
              <a:rPr sz="2000" dirty="0">
                <a:solidFill>
                  <a:srgbClr val="595959"/>
                </a:solidFill>
                <a:latin typeface="Calibri"/>
                <a:cs typeface="Calibri"/>
              </a:rPr>
              <a:t>How</a:t>
            </a:r>
            <a:r>
              <a:rPr sz="2000" spc="-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95959"/>
                </a:solidFill>
                <a:latin typeface="Calibri"/>
                <a:cs typeface="Calibri"/>
              </a:rPr>
              <a:t>and</a:t>
            </a:r>
            <a:r>
              <a:rPr sz="20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95959"/>
                </a:solidFill>
                <a:latin typeface="Calibri"/>
                <a:cs typeface="Calibri"/>
              </a:rPr>
              <a:t>where</a:t>
            </a:r>
            <a:r>
              <a:rPr sz="20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95959"/>
                </a:solidFill>
                <a:latin typeface="Calibri"/>
                <a:cs typeface="Calibri"/>
              </a:rPr>
              <a:t>we</a:t>
            </a:r>
            <a:r>
              <a:rPr sz="20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alibri"/>
                <a:cs typeface="Calibri"/>
              </a:rPr>
              <a:t>market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17024" y="284926"/>
            <a:ext cx="5857240" cy="1207770"/>
          </a:xfrm>
          <a:prstGeom prst="rect">
            <a:avLst/>
          </a:prstGeom>
          <a:ln w="25399">
            <a:solidFill>
              <a:srgbClr val="7F7F7F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200"/>
              </a:spcBef>
            </a:pPr>
            <a:r>
              <a:rPr sz="2400" dirty="0">
                <a:latin typeface="Calibri"/>
                <a:cs typeface="Calibri"/>
              </a:rPr>
              <a:t>IDEA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SHORT: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70724" y="1611287"/>
            <a:ext cx="11821795" cy="684530"/>
          </a:xfrm>
          <a:custGeom>
            <a:avLst/>
            <a:gdLst/>
            <a:ahLst/>
            <a:cxnLst/>
            <a:rect l="l" t="t" r="r" b="b"/>
            <a:pathLst>
              <a:path w="11821795" h="684530">
                <a:moveTo>
                  <a:pt x="0" y="0"/>
                </a:moveTo>
                <a:lnTo>
                  <a:pt x="11821199" y="0"/>
                </a:lnTo>
                <a:lnTo>
                  <a:pt x="11821199" y="684299"/>
                </a:lnTo>
                <a:lnTo>
                  <a:pt x="0" y="684299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52858" y="1592132"/>
            <a:ext cx="11090111" cy="12798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latin typeface="Cambria"/>
                <a:cs typeface="Cambria"/>
              </a:rPr>
              <a:t>Hardcore</a:t>
            </a:r>
            <a:r>
              <a:rPr sz="4000" b="1" spc="-60" dirty="0">
                <a:latin typeface="Cambria"/>
                <a:cs typeface="Cambria"/>
              </a:rPr>
              <a:t> </a:t>
            </a:r>
            <a:r>
              <a:rPr lang="en-US" sz="4000" b="1" spc="-60" dirty="0">
                <a:solidFill>
                  <a:srgbClr val="F13662"/>
                </a:solidFill>
                <a:latin typeface="Arial MT"/>
                <a:cs typeface="Cambria"/>
              </a:rPr>
              <a:t>Entrepreneur</a:t>
            </a:r>
            <a:r>
              <a:rPr sz="4000" spc="-130" dirty="0">
                <a:solidFill>
                  <a:srgbClr val="F13662"/>
                </a:solidFill>
                <a:latin typeface="Arial MT"/>
                <a:cs typeface="Arial MT"/>
              </a:rPr>
              <a:t> </a:t>
            </a:r>
            <a:r>
              <a:rPr sz="4000" b="1">
                <a:latin typeface="Cambria"/>
                <a:cs typeface="Cambria"/>
              </a:rPr>
              <a:t>hackathon</a:t>
            </a:r>
            <a:r>
              <a:rPr sz="4000" b="1" spc="-60">
                <a:latin typeface="Cambria"/>
                <a:cs typeface="Cambria"/>
              </a:rPr>
              <a:t> </a:t>
            </a:r>
            <a:r>
              <a:rPr lang="en-US" sz="4000" b="1" spc="-25" dirty="0">
                <a:solidFill>
                  <a:srgbClr val="F13662"/>
                </a:solidFill>
                <a:latin typeface="Arial MT"/>
                <a:cs typeface="Cambria"/>
              </a:rPr>
              <a:t>6</a:t>
            </a:r>
            <a:r>
              <a:rPr lang="en-US" sz="4000" b="1" spc="-25">
                <a:solidFill>
                  <a:srgbClr val="F13662"/>
                </a:solidFill>
                <a:latin typeface="Arial MT"/>
                <a:cs typeface="Cambria"/>
              </a:rPr>
              <a:t>.0</a:t>
            </a:r>
            <a:endParaRPr sz="40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190"/>
              </a:spcBef>
              <a:tabLst>
                <a:tab pos="5937885" algn="l"/>
              </a:tabLst>
            </a:pPr>
            <a:r>
              <a:rPr sz="2400" dirty="0">
                <a:latin typeface="Calibri"/>
                <a:cs typeface="Calibri"/>
              </a:rPr>
              <a:t>1.PRODUCT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-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PROBLEM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SOLVE</a:t>
            </a:r>
            <a:r>
              <a:rPr sz="2400" dirty="0">
                <a:latin typeface="Calibri"/>
                <a:cs typeface="Calibri"/>
              </a:rPr>
              <a:t>	2.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OUR</a:t>
            </a:r>
            <a:r>
              <a:rPr sz="2400" spc="-35" dirty="0">
                <a:latin typeface="Calibri"/>
                <a:cs typeface="Calibri"/>
              </a:rPr>
              <a:t> TARGET </a:t>
            </a:r>
            <a:r>
              <a:rPr sz="2400" spc="-10" dirty="0">
                <a:latin typeface="Calibri"/>
                <a:cs typeface="Calibri"/>
              </a:rPr>
              <a:t>GROUP</a:t>
            </a:r>
            <a:r>
              <a:rPr lang="en-US" sz="2400" spc="-10" dirty="0">
                <a:latin typeface="Calibri"/>
                <a:cs typeface="Calibri"/>
              </a:rPr>
              <a:t> &amp; </a:t>
            </a:r>
            <a:r>
              <a:rPr lang="en-US" sz="2400" spc="-10" dirty="0">
                <a:latin typeface="Calibri"/>
                <a:cs typeface="Calibri"/>
                <a:hlinkClick r:id="rId2"/>
              </a:rPr>
              <a:t>SDGs 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728699" y="2476036"/>
            <a:ext cx="6354445" cy="406400"/>
            <a:chOff x="5728699" y="2476036"/>
            <a:chExt cx="6354445" cy="406400"/>
          </a:xfrm>
        </p:grpSpPr>
        <p:sp>
          <p:nvSpPr>
            <p:cNvPr id="18" name="object 18"/>
            <p:cNvSpPr/>
            <p:nvPr/>
          </p:nvSpPr>
          <p:spPr>
            <a:xfrm>
              <a:off x="5741399" y="2488736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4" h="381000">
                  <a:moveTo>
                    <a:pt x="411899" y="380999"/>
                  </a:moveTo>
                  <a:lnTo>
                    <a:pt x="0" y="380999"/>
                  </a:lnTo>
                  <a:lnTo>
                    <a:pt x="0" y="0"/>
                  </a:lnTo>
                  <a:lnTo>
                    <a:pt x="411899" y="0"/>
                  </a:lnTo>
                  <a:lnTo>
                    <a:pt x="411899" y="380999"/>
                  </a:lnTo>
                  <a:close/>
                </a:path>
              </a:pathLst>
            </a:custGeom>
            <a:solidFill>
              <a:srgbClr val="FF7B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741399" y="2488736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4" h="381000">
                  <a:moveTo>
                    <a:pt x="0" y="0"/>
                  </a:moveTo>
                  <a:lnTo>
                    <a:pt x="411899" y="0"/>
                  </a:lnTo>
                  <a:lnTo>
                    <a:pt x="411899" y="380999"/>
                  </a:lnTo>
                  <a:lnTo>
                    <a:pt x="0" y="380999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1658550" y="2488736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5" h="381000">
                  <a:moveTo>
                    <a:pt x="411899" y="380999"/>
                  </a:moveTo>
                  <a:lnTo>
                    <a:pt x="0" y="380999"/>
                  </a:lnTo>
                  <a:lnTo>
                    <a:pt x="0" y="0"/>
                  </a:lnTo>
                  <a:lnTo>
                    <a:pt x="411899" y="0"/>
                  </a:lnTo>
                  <a:lnTo>
                    <a:pt x="411899" y="380999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1658550" y="2488736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5" h="381000">
                  <a:moveTo>
                    <a:pt x="0" y="0"/>
                  </a:moveTo>
                  <a:lnTo>
                    <a:pt x="411899" y="0"/>
                  </a:lnTo>
                  <a:lnTo>
                    <a:pt x="411899" y="380999"/>
                  </a:lnTo>
                  <a:lnTo>
                    <a:pt x="0" y="380999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3773949" y="3050150"/>
            <a:ext cx="8430895" cy="3041650"/>
            <a:chOff x="3773949" y="3050150"/>
            <a:chExt cx="8430895" cy="3041650"/>
          </a:xfrm>
        </p:grpSpPr>
        <p:sp>
          <p:nvSpPr>
            <p:cNvPr id="23" name="object 23"/>
            <p:cNvSpPr/>
            <p:nvPr/>
          </p:nvSpPr>
          <p:spPr>
            <a:xfrm>
              <a:off x="3786649" y="5697975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4" h="381000">
                  <a:moveTo>
                    <a:pt x="411899" y="380999"/>
                  </a:moveTo>
                  <a:lnTo>
                    <a:pt x="0" y="380999"/>
                  </a:lnTo>
                  <a:lnTo>
                    <a:pt x="0" y="0"/>
                  </a:lnTo>
                  <a:lnTo>
                    <a:pt x="411899" y="0"/>
                  </a:lnTo>
                  <a:lnTo>
                    <a:pt x="411899" y="380999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786649" y="5697975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4" h="381000">
                  <a:moveTo>
                    <a:pt x="0" y="0"/>
                  </a:moveTo>
                  <a:lnTo>
                    <a:pt x="411899" y="0"/>
                  </a:lnTo>
                  <a:lnTo>
                    <a:pt x="411899" y="380999"/>
                  </a:lnTo>
                  <a:lnTo>
                    <a:pt x="0" y="380999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696200" y="5697975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5" h="381000">
                  <a:moveTo>
                    <a:pt x="411899" y="380999"/>
                  </a:moveTo>
                  <a:lnTo>
                    <a:pt x="0" y="380999"/>
                  </a:lnTo>
                  <a:lnTo>
                    <a:pt x="0" y="0"/>
                  </a:lnTo>
                  <a:lnTo>
                    <a:pt x="411899" y="0"/>
                  </a:lnTo>
                  <a:lnTo>
                    <a:pt x="411899" y="380999"/>
                  </a:lnTo>
                  <a:close/>
                </a:path>
              </a:pathLst>
            </a:custGeom>
            <a:solidFill>
              <a:srgbClr val="F696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696200" y="5697975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5" h="381000">
                  <a:moveTo>
                    <a:pt x="0" y="0"/>
                  </a:moveTo>
                  <a:lnTo>
                    <a:pt x="411899" y="0"/>
                  </a:lnTo>
                  <a:lnTo>
                    <a:pt x="411899" y="380999"/>
                  </a:lnTo>
                  <a:lnTo>
                    <a:pt x="0" y="380999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1605750" y="5697975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5" h="381000">
                  <a:moveTo>
                    <a:pt x="411899" y="380999"/>
                  </a:moveTo>
                  <a:lnTo>
                    <a:pt x="0" y="380999"/>
                  </a:lnTo>
                  <a:lnTo>
                    <a:pt x="0" y="0"/>
                  </a:lnTo>
                  <a:lnTo>
                    <a:pt x="411899" y="0"/>
                  </a:lnTo>
                  <a:lnTo>
                    <a:pt x="411899" y="380999"/>
                  </a:lnTo>
                  <a:close/>
                </a:path>
              </a:pathLst>
            </a:custGeom>
            <a:solidFill>
              <a:srgbClr val="FF7B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605750" y="5697975"/>
              <a:ext cx="412115" cy="381000"/>
            </a:xfrm>
            <a:custGeom>
              <a:avLst/>
              <a:gdLst/>
              <a:ahLst/>
              <a:cxnLst/>
              <a:rect l="l" t="t" r="r" b="b"/>
              <a:pathLst>
                <a:path w="412115" h="381000">
                  <a:moveTo>
                    <a:pt x="0" y="0"/>
                  </a:moveTo>
                  <a:lnTo>
                    <a:pt x="411899" y="0"/>
                  </a:lnTo>
                  <a:lnTo>
                    <a:pt x="411899" y="380999"/>
                  </a:lnTo>
                  <a:lnTo>
                    <a:pt x="0" y="380999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299162" y="3062850"/>
              <a:ext cx="5893435" cy="2551430"/>
            </a:xfrm>
            <a:custGeom>
              <a:avLst/>
              <a:gdLst/>
              <a:ahLst/>
              <a:cxnLst/>
              <a:rect l="l" t="t" r="r" b="b"/>
              <a:pathLst>
                <a:path w="5893434" h="2551429">
                  <a:moveTo>
                    <a:pt x="0" y="0"/>
                  </a:moveTo>
                  <a:lnTo>
                    <a:pt x="5892899" y="0"/>
                  </a:lnTo>
                  <a:lnTo>
                    <a:pt x="5892899" y="2550899"/>
                  </a:lnTo>
                  <a:lnTo>
                    <a:pt x="0" y="2550899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370724" y="6259924"/>
            <a:ext cx="3896995" cy="3113405"/>
          </a:xfrm>
          <a:prstGeom prst="rect">
            <a:avLst/>
          </a:prstGeom>
          <a:ln w="25399">
            <a:solidFill>
              <a:srgbClr val="7F7F7F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220"/>
              </a:spcBef>
            </a:pPr>
            <a:r>
              <a:rPr sz="2000" dirty="0">
                <a:solidFill>
                  <a:srgbClr val="595959"/>
                </a:solidFill>
                <a:latin typeface="Calibri"/>
                <a:cs typeface="Calibri"/>
              </a:rPr>
              <a:t>The</a:t>
            </a:r>
            <a:r>
              <a:rPr sz="20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95959"/>
                </a:solidFill>
                <a:latin typeface="Calibri"/>
                <a:cs typeface="Calibri"/>
              </a:rPr>
              <a:t>5</a:t>
            </a:r>
            <a:r>
              <a:rPr sz="20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alibri"/>
                <a:cs typeface="Calibri"/>
              </a:rPr>
              <a:t>elements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50</Words>
  <Application>Microsoft Office PowerPoint</Application>
  <PresentationFormat>A3 Paper (297x420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MT</vt:lpstr>
      <vt:lpstr>Calibri</vt:lpstr>
      <vt:lpstr>Cambria</vt:lpstr>
      <vt:lpstr>Office Theme</vt:lpstr>
      <vt:lpstr>PROJECT NAME: TEAM MEMBERS: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V.I.S.Canvas.pptx</dc:title>
  <cp:lastModifiedBy>Beatrice-Iuliana UŢA (128602)</cp:lastModifiedBy>
  <cp:revision>3</cp:revision>
  <dcterms:created xsi:type="dcterms:W3CDTF">2025-02-07T13:41:18Z</dcterms:created>
  <dcterms:modified xsi:type="dcterms:W3CDTF">2026-02-12T07:27:56Z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2025-02-07T00:00:00Z</vt:filetime>
  </property>
  <property fmtid="{D5CDD505-2E9C-101B-9397-08002B2CF9AE}" pid="3" name="Creator">
    <vt:lpwstr>Google</vt:lpwstr>
  </property>
  <property fmtid="{D5CDD505-2E9C-101B-9397-08002B2CF9AE}" pid="4" name="LastSaved">
    <vt:filetime>2025-02-07T00:00:00Z</vt:filetime>
  </property>
</Properties>
</file>